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10" r:id="rId2"/>
    <p:sldId id="411" r:id="rId3"/>
    <p:sldId id="412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47664" y="532993"/>
            <a:ext cx="68407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Canaf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y bore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am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ofal</a:t>
            </a:r>
            <a:r>
              <a:rPr lang="en-US" sz="4000" dirty="0" smtClean="0">
                <a:latin typeface="+mj-lt"/>
              </a:rPr>
              <a:t> cu;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drwy</a:t>
            </a:r>
            <a:r>
              <a:rPr lang="en-US" sz="4000" dirty="0" smtClean="0">
                <a:latin typeface="+mj-lt"/>
              </a:rPr>
              <a:t> yr </a:t>
            </a:r>
            <a:r>
              <a:rPr lang="en-US" sz="4000" dirty="0" err="1" smtClean="0">
                <a:latin typeface="+mj-lt"/>
              </a:rPr>
              <a:t>hirnos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dywyll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gwyliaist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drosof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fi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Diolch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iti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Arglwydd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nid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ateliaist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ddim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cysgod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bwyd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dillad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ti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rhoddaist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im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118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31640" y="532993"/>
            <a:ext cx="71287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Cadw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fi'n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ddiogel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beunydd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nhaith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arwain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mewn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chwarae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arwain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mewn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gwaith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Boed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ngwaith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onest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rho </a:t>
            </a:r>
            <a:r>
              <a:rPr lang="en-US" sz="4000" dirty="0" err="1" smtClean="0">
                <a:latin typeface="+mj-lt"/>
              </a:rPr>
              <a:t>im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galon</a:t>
            </a:r>
            <a:r>
              <a:rPr lang="en-US" sz="4000" dirty="0" smtClean="0">
                <a:latin typeface="+mj-lt"/>
              </a:rPr>
              <a:t> bur;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nertha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ddewis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rhwng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gau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gwir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12168" y="370399"/>
            <a:ext cx="65882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"</a:t>
            </a:r>
            <a:r>
              <a:rPr lang="en-US" sz="4000" dirty="0" err="1" smtClean="0">
                <a:latin typeface="+mj-lt"/>
              </a:rPr>
              <a:t>Diolch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iti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Arglwydd</a:t>
            </a:r>
            <a:r>
              <a:rPr lang="en-US" sz="4000" dirty="0" smtClean="0">
                <a:latin typeface="+mj-lt"/>
              </a:rPr>
              <a:t>,"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llawen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gân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canaf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gyrraedd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smtClean="0">
                <a:latin typeface="+mj-lt"/>
              </a:rPr>
              <a:t>bröydd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Gwynfa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lân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6228184" y="6309320"/>
            <a:ext cx="25915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>
                <a:latin typeface="+mj-lt"/>
              </a:rPr>
              <a:t>W. BRYN DAVIES, 1865-1921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555776" y="3717032"/>
            <a:ext cx="403244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574</TotalTime>
  <Words>25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119</cp:revision>
  <dcterms:modified xsi:type="dcterms:W3CDTF">2015-03-11T03:45:39Z</dcterms:modified>
</cp:coreProperties>
</file>